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5991800" cy="21590000"/>
  <p:notesSz cx="6858000" cy="9144000"/>
  <p:embeddedFontLst>
    <p:embeddedFont>
      <p:font typeface="Arimo Bold" charset="1" panose="020B0704020202020204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047957"/>
            <a:ext cx="3842487" cy="1764997"/>
          </a:xfrm>
          <a:custGeom>
            <a:avLst/>
            <a:gdLst/>
            <a:ahLst/>
            <a:cxnLst/>
            <a:rect r="r" b="b" t="t" l="l"/>
            <a:pathLst>
              <a:path h="1764997" w="3842487">
                <a:moveTo>
                  <a:pt x="0" y="0"/>
                </a:moveTo>
                <a:lnTo>
                  <a:pt x="3842487" y="0"/>
                </a:lnTo>
                <a:lnTo>
                  <a:pt x="3842487" y="1764997"/>
                </a:lnTo>
                <a:lnTo>
                  <a:pt x="0" y="176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" t="0" r="-3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2077" y="292587"/>
            <a:ext cx="2861408" cy="1243623"/>
            <a:chOff x="0" y="0"/>
            <a:chExt cx="3815211" cy="16581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8509" y="8509"/>
              <a:ext cx="3798189" cy="1641221"/>
            </a:xfrm>
            <a:custGeom>
              <a:avLst/>
              <a:gdLst/>
              <a:ahLst/>
              <a:cxnLst/>
              <a:rect r="r" b="b" t="t" l="l"/>
              <a:pathLst>
                <a:path h="1641221" w="3798189">
                  <a:moveTo>
                    <a:pt x="0" y="0"/>
                  </a:moveTo>
                  <a:lnTo>
                    <a:pt x="3798189" y="0"/>
                  </a:lnTo>
                  <a:lnTo>
                    <a:pt x="3798189" y="1641221"/>
                  </a:lnTo>
                  <a:lnTo>
                    <a:pt x="0" y="164122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5207" cy="1658239"/>
            </a:xfrm>
            <a:custGeom>
              <a:avLst/>
              <a:gdLst/>
              <a:ahLst/>
              <a:cxnLst/>
              <a:rect r="r" b="b" t="t" l="l"/>
              <a:pathLst>
                <a:path h="1658239" w="3815207">
                  <a:moveTo>
                    <a:pt x="8509" y="0"/>
                  </a:moveTo>
                  <a:lnTo>
                    <a:pt x="3806698" y="0"/>
                  </a:lnTo>
                  <a:cubicBezTo>
                    <a:pt x="3811397" y="0"/>
                    <a:pt x="3815207" y="3810"/>
                    <a:pt x="3815207" y="8509"/>
                  </a:cubicBezTo>
                  <a:lnTo>
                    <a:pt x="3815207" y="1649730"/>
                  </a:lnTo>
                  <a:cubicBezTo>
                    <a:pt x="3815207" y="1654429"/>
                    <a:pt x="3811397" y="1658239"/>
                    <a:pt x="3806698" y="1658239"/>
                  </a:cubicBezTo>
                  <a:lnTo>
                    <a:pt x="8509" y="1658239"/>
                  </a:lnTo>
                  <a:cubicBezTo>
                    <a:pt x="3810" y="1658239"/>
                    <a:pt x="0" y="1654429"/>
                    <a:pt x="0" y="1649730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649730"/>
                  </a:lnTo>
                  <a:lnTo>
                    <a:pt x="8509" y="1649730"/>
                  </a:lnTo>
                  <a:lnTo>
                    <a:pt x="8509" y="1641221"/>
                  </a:lnTo>
                  <a:lnTo>
                    <a:pt x="3806698" y="1641221"/>
                  </a:lnTo>
                  <a:lnTo>
                    <a:pt x="3806698" y="1649730"/>
                  </a:lnTo>
                  <a:lnTo>
                    <a:pt x="3798189" y="1649730"/>
                  </a:lnTo>
                  <a:lnTo>
                    <a:pt x="3798189" y="8509"/>
                  </a:lnTo>
                  <a:lnTo>
                    <a:pt x="3806698" y="8509"/>
                  </a:lnTo>
                  <a:lnTo>
                    <a:pt x="380669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CE5FA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3815211" cy="1677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Poster No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836137" y="356921"/>
            <a:ext cx="27787351" cy="4224426"/>
            <a:chOff x="0" y="0"/>
            <a:chExt cx="37049801" cy="563256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7049711" cy="5632577"/>
            </a:xfrm>
            <a:custGeom>
              <a:avLst/>
              <a:gdLst/>
              <a:ahLst/>
              <a:cxnLst/>
              <a:rect r="r" b="b" t="t" l="l"/>
              <a:pathLst>
                <a:path h="5632577" w="37049711">
                  <a:moveTo>
                    <a:pt x="0" y="944372"/>
                  </a:moveTo>
                  <a:cubicBezTo>
                    <a:pt x="0" y="422783"/>
                    <a:pt x="423926" y="0"/>
                    <a:pt x="946785" y="0"/>
                  </a:cubicBezTo>
                  <a:lnTo>
                    <a:pt x="36102925" y="0"/>
                  </a:lnTo>
                  <a:lnTo>
                    <a:pt x="36102925" y="8509"/>
                  </a:lnTo>
                  <a:lnTo>
                    <a:pt x="36102925" y="0"/>
                  </a:lnTo>
                  <a:cubicBezTo>
                    <a:pt x="36625783" y="0"/>
                    <a:pt x="37049711" y="422783"/>
                    <a:pt x="37049711" y="944372"/>
                  </a:cubicBezTo>
                  <a:lnTo>
                    <a:pt x="37041200" y="944372"/>
                  </a:lnTo>
                  <a:lnTo>
                    <a:pt x="37049711" y="944372"/>
                  </a:lnTo>
                  <a:lnTo>
                    <a:pt x="37049711" y="4688205"/>
                  </a:lnTo>
                  <a:lnTo>
                    <a:pt x="37041200" y="4688205"/>
                  </a:lnTo>
                  <a:lnTo>
                    <a:pt x="37049711" y="4688205"/>
                  </a:lnTo>
                  <a:cubicBezTo>
                    <a:pt x="37049711" y="5209794"/>
                    <a:pt x="36625783" y="5632577"/>
                    <a:pt x="36102925" y="5632577"/>
                  </a:cubicBezTo>
                  <a:lnTo>
                    <a:pt x="36102925" y="5624068"/>
                  </a:lnTo>
                  <a:lnTo>
                    <a:pt x="36102925" y="5632577"/>
                  </a:lnTo>
                  <a:lnTo>
                    <a:pt x="946785" y="5632577"/>
                  </a:lnTo>
                  <a:lnTo>
                    <a:pt x="946785" y="5624068"/>
                  </a:lnTo>
                  <a:lnTo>
                    <a:pt x="946785" y="5632577"/>
                  </a:lnTo>
                  <a:cubicBezTo>
                    <a:pt x="423926" y="5632577"/>
                    <a:pt x="0" y="5209794"/>
                    <a:pt x="0" y="4688205"/>
                  </a:cubicBezTo>
                  <a:lnTo>
                    <a:pt x="0" y="944372"/>
                  </a:lnTo>
                  <a:lnTo>
                    <a:pt x="8509" y="944372"/>
                  </a:lnTo>
                  <a:lnTo>
                    <a:pt x="0" y="944372"/>
                  </a:lnTo>
                  <a:moveTo>
                    <a:pt x="16891" y="944372"/>
                  </a:moveTo>
                  <a:lnTo>
                    <a:pt x="16891" y="4688205"/>
                  </a:lnTo>
                  <a:lnTo>
                    <a:pt x="8509" y="4688205"/>
                  </a:lnTo>
                  <a:lnTo>
                    <a:pt x="17018" y="4688205"/>
                  </a:lnTo>
                  <a:cubicBezTo>
                    <a:pt x="17018" y="5200396"/>
                    <a:pt x="433324" y="5615686"/>
                    <a:pt x="946912" y="5615686"/>
                  </a:cubicBezTo>
                  <a:lnTo>
                    <a:pt x="36103052" y="5615686"/>
                  </a:lnTo>
                  <a:cubicBezTo>
                    <a:pt x="36616639" y="5615686"/>
                    <a:pt x="37032946" y="5200396"/>
                    <a:pt x="37032946" y="4688205"/>
                  </a:cubicBezTo>
                  <a:lnTo>
                    <a:pt x="37032946" y="944372"/>
                  </a:lnTo>
                  <a:cubicBezTo>
                    <a:pt x="37032946" y="432181"/>
                    <a:pt x="36616639" y="16891"/>
                    <a:pt x="36103052" y="16891"/>
                  </a:cubicBezTo>
                  <a:lnTo>
                    <a:pt x="946785" y="16891"/>
                  </a:lnTo>
                  <a:lnTo>
                    <a:pt x="946785" y="8509"/>
                  </a:lnTo>
                  <a:lnTo>
                    <a:pt x="946785" y="17018"/>
                  </a:lnTo>
                  <a:cubicBezTo>
                    <a:pt x="433197" y="17018"/>
                    <a:pt x="16891" y="432308"/>
                    <a:pt x="16891" y="944499"/>
                  </a:cubicBezTo>
                  <a:close/>
                </a:path>
              </a:pathLst>
            </a:custGeom>
            <a:solidFill>
              <a:srgbClr val="AD358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77973" y="4947030"/>
            <a:ext cx="34934181" cy="14830048"/>
            <a:chOff x="0" y="0"/>
            <a:chExt cx="46578908" cy="197733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6579030" cy="19773393"/>
            </a:xfrm>
            <a:custGeom>
              <a:avLst/>
              <a:gdLst/>
              <a:ahLst/>
              <a:cxnLst/>
              <a:rect r="r" b="b" t="t" l="l"/>
              <a:pathLst>
                <a:path h="19773393" w="46579030">
                  <a:moveTo>
                    <a:pt x="8509" y="0"/>
                  </a:moveTo>
                  <a:lnTo>
                    <a:pt x="46570519" y="0"/>
                  </a:lnTo>
                  <a:cubicBezTo>
                    <a:pt x="46575219" y="0"/>
                    <a:pt x="46579030" y="3810"/>
                    <a:pt x="46579030" y="8509"/>
                  </a:cubicBezTo>
                  <a:lnTo>
                    <a:pt x="46579030" y="19764883"/>
                  </a:lnTo>
                  <a:cubicBezTo>
                    <a:pt x="46579030" y="19769582"/>
                    <a:pt x="46575219" y="19773393"/>
                    <a:pt x="46570519" y="19773393"/>
                  </a:cubicBezTo>
                  <a:lnTo>
                    <a:pt x="8509" y="19773393"/>
                  </a:lnTo>
                  <a:cubicBezTo>
                    <a:pt x="3810" y="19773393"/>
                    <a:pt x="0" y="19769582"/>
                    <a:pt x="0" y="19764883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9764883"/>
                  </a:lnTo>
                  <a:lnTo>
                    <a:pt x="8509" y="19764883"/>
                  </a:lnTo>
                  <a:lnTo>
                    <a:pt x="8509" y="19756374"/>
                  </a:lnTo>
                  <a:lnTo>
                    <a:pt x="46570519" y="19756374"/>
                  </a:lnTo>
                  <a:lnTo>
                    <a:pt x="46570519" y="19764883"/>
                  </a:lnTo>
                  <a:lnTo>
                    <a:pt x="46562011" y="19764883"/>
                  </a:lnTo>
                  <a:lnTo>
                    <a:pt x="46562011" y="8509"/>
                  </a:lnTo>
                  <a:lnTo>
                    <a:pt x="46570519" y="8509"/>
                  </a:lnTo>
                  <a:lnTo>
                    <a:pt x="46570519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CE5FAE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1687863" y="1284316"/>
            <a:ext cx="3824291" cy="2702713"/>
          </a:xfrm>
          <a:custGeom>
            <a:avLst/>
            <a:gdLst/>
            <a:ahLst/>
            <a:cxnLst/>
            <a:rect r="r" b="b" t="t" l="l"/>
            <a:pathLst>
              <a:path h="2702713" w="3824291">
                <a:moveTo>
                  <a:pt x="0" y="0"/>
                </a:moveTo>
                <a:lnTo>
                  <a:pt x="3824291" y="0"/>
                </a:lnTo>
                <a:lnTo>
                  <a:pt x="3824291" y="2702713"/>
                </a:lnTo>
                <a:lnTo>
                  <a:pt x="0" y="2702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00" t="0" r="-310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273979" y="19433858"/>
            <a:ext cx="18359324" cy="2623853"/>
          </a:xfrm>
          <a:custGeom>
            <a:avLst/>
            <a:gdLst/>
            <a:ahLst/>
            <a:cxnLst/>
            <a:rect r="r" b="b" t="t" l="l"/>
            <a:pathLst>
              <a:path h="2623853" w="18359324">
                <a:moveTo>
                  <a:pt x="0" y="0"/>
                </a:moveTo>
                <a:lnTo>
                  <a:pt x="18359324" y="0"/>
                </a:lnTo>
                <a:lnTo>
                  <a:pt x="18359324" y="2623853"/>
                </a:lnTo>
                <a:lnTo>
                  <a:pt x="0" y="2623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18004782" y="19433858"/>
            <a:ext cx="18359324" cy="2623853"/>
          </a:xfrm>
          <a:custGeom>
            <a:avLst/>
            <a:gdLst/>
            <a:ahLst/>
            <a:cxnLst/>
            <a:rect r="r" b="b" t="t" l="l"/>
            <a:pathLst>
              <a:path h="2623853" w="18359324">
                <a:moveTo>
                  <a:pt x="18359324" y="0"/>
                </a:moveTo>
                <a:lnTo>
                  <a:pt x="0" y="0"/>
                </a:lnTo>
                <a:lnTo>
                  <a:pt x="0" y="2623853"/>
                </a:lnTo>
                <a:lnTo>
                  <a:pt x="18359324" y="2623853"/>
                </a:lnTo>
                <a:lnTo>
                  <a:pt x="183593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DAGe4Qa3Zi0</dc:identifier>
  <dcterms:modified xsi:type="dcterms:W3CDTF">2011-08-01T06:04:30Z</dcterms:modified>
  <cp:revision>1</cp:revision>
  <dc:title>Poster-Template-ICNC-2024.pptx</dc:title>
</cp:coreProperties>
</file>