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5" r:id="rId1"/>
  </p:sldMasterIdLst>
  <p:sldIdLst>
    <p:sldId id="256" r:id="rId2"/>
  </p:sldIdLst>
  <p:sldSz cx="35999738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6115"/>
  </p:normalViewPr>
  <p:slideViewPr>
    <p:cSldViewPr snapToGrid="0">
      <p:cViewPr>
        <p:scale>
          <a:sx n="37" d="100"/>
          <a:sy n="37" d="100"/>
        </p:scale>
        <p:origin x="84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9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3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4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7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9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0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3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8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7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84" r:id="rId6"/>
    <p:sldLayoutId id="2147483779" r:id="rId7"/>
    <p:sldLayoutId id="2147483780" r:id="rId8"/>
    <p:sldLayoutId id="2147483781" r:id="rId9"/>
    <p:sldLayoutId id="2147483783" r:id="rId10"/>
    <p:sldLayoutId id="2147483782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7ED8913-0295-4A95-B0E8-D143E80D7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999737" cy="2159952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Abstract smoke background">
            <a:extLst>
              <a:ext uri="{FF2B5EF4-FFF2-40B4-BE49-F238E27FC236}">
                <a16:creationId xmlns:a16="http://schemas.microsoft.com/office/drawing/2014/main" id="{D9335715-C2A4-2E30-9328-C497A85AD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11797" b="55563"/>
          <a:stretch/>
        </p:blipFill>
        <p:spPr>
          <a:xfrm>
            <a:off x="0" y="14962909"/>
            <a:ext cx="35999714" cy="66366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D41BF0-0380-A49E-B63D-362775438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47957"/>
            <a:ext cx="3842487" cy="176499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A94E49-C2C3-10EB-3478-C1BCF2CA6E9A}"/>
              </a:ext>
            </a:extLst>
          </p:cNvPr>
          <p:cNvSpPr/>
          <p:nvPr/>
        </p:nvSpPr>
        <p:spPr>
          <a:xfrm>
            <a:off x="388427" y="298937"/>
            <a:ext cx="2848708" cy="123092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Poster No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D47BDEB-2C44-4B03-D1FE-D9A14F000CD8}"/>
              </a:ext>
            </a:extLst>
          </p:cNvPr>
          <p:cNvSpPr/>
          <p:nvPr/>
        </p:nvSpPr>
        <p:spPr>
          <a:xfrm>
            <a:off x="3842487" y="363271"/>
            <a:ext cx="27774651" cy="421172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316328-4A11-55E8-FECB-14CA00878507}"/>
              </a:ext>
            </a:extLst>
          </p:cNvPr>
          <p:cNvSpPr/>
          <p:nvPr/>
        </p:nvSpPr>
        <p:spPr>
          <a:xfrm>
            <a:off x="584323" y="4953380"/>
            <a:ext cx="34921481" cy="1481734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purple and gold logo&#10;&#10;Description automatically generated">
            <a:extLst>
              <a:ext uri="{FF2B5EF4-FFF2-40B4-BE49-F238E27FC236}">
                <a16:creationId xmlns:a16="http://schemas.microsoft.com/office/drawing/2014/main" id="{E1806806-3721-63AC-696D-8711C38B5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466" y="-269775"/>
            <a:ext cx="6851026" cy="484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68419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Citation">
      <a:dk1>
        <a:sysClr val="windowText" lastClr="000000"/>
      </a:dk1>
      <a:lt1>
        <a:sysClr val="window" lastClr="FFFFFF"/>
      </a:lt1>
      <a:dk2>
        <a:srgbClr val="01375D"/>
      </a:dk2>
      <a:lt2>
        <a:srgbClr val="F3F2EF"/>
      </a:lt2>
      <a:accent1>
        <a:srgbClr val="29A3D2"/>
      </a:accent1>
      <a:accent2>
        <a:srgbClr val="0669AC"/>
      </a:accent2>
      <a:accent3>
        <a:srgbClr val="FD891C"/>
      </a:accent3>
      <a:accent4>
        <a:srgbClr val="FD6927"/>
      </a:accent4>
      <a:accent5>
        <a:srgbClr val="F95131"/>
      </a:accent5>
      <a:accent6>
        <a:srgbClr val="CE5FAE"/>
      </a:accent6>
      <a:hlink>
        <a:srgbClr val="0F8EC1"/>
      </a:hlink>
      <a:folHlink>
        <a:srgbClr val="DC6400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2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Grandview</vt:lpstr>
      <vt:lpstr>Grandview Display</vt:lpstr>
      <vt:lpstr>CitationVTI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Sukhada Bhatte</dc:creator>
  <cp:lastModifiedBy>Sukhada Bhatte</cp:lastModifiedBy>
  <cp:revision>1</cp:revision>
  <dcterms:created xsi:type="dcterms:W3CDTF">2023-08-25T05:16:27Z</dcterms:created>
  <dcterms:modified xsi:type="dcterms:W3CDTF">2023-08-25T05:30:02Z</dcterms:modified>
</cp:coreProperties>
</file>