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6" r:id="rId4"/>
    <p:sldId id="267" r:id="rId5"/>
    <p:sldId id="268" r:id="rId6"/>
    <p:sldId id="259" r:id="rId7"/>
    <p:sldId id="261" r:id="rId8"/>
    <p:sldId id="260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6121"/>
  </p:normalViewPr>
  <p:slideViewPr>
    <p:cSldViewPr snapToGrid="0">
      <p:cViewPr>
        <p:scale>
          <a:sx n="81" d="100"/>
          <a:sy n="81" d="100"/>
        </p:scale>
        <p:origin x="-105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8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1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3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6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6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3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8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0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2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574C-8426-1645-836F-5EC860CD56CC}" type="datetimeFigureOut">
              <a:rPr lang="en-US" smtClean="0"/>
              <a:t>31-Aug-2023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E9B-4151-3A42-9042-B3A43AA0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7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Presenting Author Name:</a:t>
            </a:r>
          </a:p>
          <a:p>
            <a:r>
              <a:rPr lang="en-US" dirty="0"/>
              <a:t>Affiliations:</a:t>
            </a:r>
          </a:p>
        </p:txBody>
      </p:sp>
    </p:spTree>
    <p:extLst>
      <p:ext uri="{BB962C8B-B14F-4D97-AF65-F5344CB8AC3E}">
        <p14:creationId xmlns:p14="http://schemas.microsoft.com/office/powerpoint/2010/main" val="164911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5814"/>
          </a:xfrm>
        </p:spPr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7000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5814"/>
          </a:xfrm>
        </p:spPr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753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5814"/>
          </a:xfrm>
        </p:spPr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8284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5814"/>
          </a:xfrm>
        </p:spPr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74313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D5E8B4-41D2-7FE0-227C-79C821C5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3347108E-23B9-36C2-9208-766A3A848C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68C9E9F2-4622-A319-E22D-3315D5B895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26105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B3F1DB-D41E-DF4C-BC08-0D4432106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9275"/>
            <a:ext cx="7886700" cy="2852737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57A11F6-5E59-8722-5C98-1D733B515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3429000"/>
            <a:ext cx="7886700" cy="1500187"/>
          </a:xfrm>
        </p:spPr>
        <p:txBody>
          <a:bodyPr/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3450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1D502153-7C19-6B85-686D-E625AB88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234D9582-95A4-56F8-4CBA-17BBA745A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B5DCCD02-6869-7EEF-3197-B149485690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265C7CB5-5F76-9B69-9CBD-63A06B5B97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7C6760E1-5930-A3C5-EF38-073E1B46F85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45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B75B28-2493-212A-7BD2-1247F022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75B576-85D8-1057-F252-BCB47C8F0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002BE7A-FDAC-4E26-C0ED-EBA538419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56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E1D9BD-EFFF-9F0D-3BE8-2EFBC533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12"/>
          <a:stretch/>
        </p:blipFill>
        <p:spPr>
          <a:xfrm>
            <a:off x="0" y="1576561"/>
            <a:ext cx="9322676" cy="52799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442408-46DE-2B51-73EE-0C8830344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916" y="4719144"/>
            <a:ext cx="3674843" cy="957428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F04682E-DEE8-0622-D0DC-1AC336C0C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295" y="406347"/>
            <a:ext cx="7886700" cy="1500187"/>
          </a:xfrm>
        </p:spPr>
        <p:txBody>
          <a:bodyPr/>
          <a:lstStyle/>
          <a:p>
            <a:r>
              <a:rPr lang="en-US" dirty="0"/>
              <a:t>References:</a:t>
            </a:r>
          </a:p>
        </p:txBody>
      </p:sp>
    </p:spTree>
    <p:extLst>
      <p:ext uri="{BB962C8B-B14F-4D97-AF65-F5344CB8AC3E}">
        <p14:creationId xmlns:p14="http://schemas.microsoft.com/office/powerpoint/2010/main" val="9983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</TotalTime>
  <Words>27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F</dc:title>
  <dc:creator>Sukhada Bhatte</dc:creator>
  <cp:lastModifiedBy>EXAMLAB-24</cp:lastModifiedBy>
  <cp:revision>3</cp:revision>
  <dcterms:created xsi:type="dcterms:W3CDTF">2023-08-29T04:28:32Z</dcterms:created>
  <dcterms:modified xsi:type="dcterms:W3CDTF">2023-08-31T03:50:42Z</dcterms:modified>
</cp:coreProperties>
</file>